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4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0F64-4D88-41F5-A2C6-4284AB21393E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6A15-9A16-4CE0-8F1E-11B0AACE3EC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.com/PrzedszkolnePomyslyPP" TargetMode="External"/><Relationship Id="rId2" Type="http://schemas.openxmlformats.org/officeDocument/2006/relationships/hyperlink" Target="http://www.przedszkolnepomysly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ZovZPTP7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.com/PrzedszkolnePomyslyPP" TargetMode="External"/><Relationship Id="rId2" Type="http://schemas.openxmlformats.org/officeDocument/2006/relationships/hyperlink" Target="http://www.przedszkolnepomysly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-357214"/>
            <a:ext cx="4000496" cy="278608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Dzień Ziemi</a:t>
            </a:r>
            <a:endParaRPr lang="pl-PL" sz="6000" dirty="0">
              <a:latin typeface="Gill Sans Ultra Bold" pitchFamily="34" charset="-1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6143644"/>
            <a:ext cx="3486152" cy="7143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Autor: Karolina Pilarska</a:t>
            </a:r>
          </a:p>
          <a:p>
            <a:r>
              <a:rPr lang="pl-PL" dirty="0" smtClean="0">
                <a:solidFill>
                  <a:schemeClr val="tx1"/>
                </a:solidFill>
                <a:hlinkClick r:id="rId2"/>
              </a:rPr>
              <a:t>www.przedszkolnepomysly.pl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Facebook, Płaski, Płaskie Ikona, Społecznego, Iko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714333" cy="7143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Przedszkolne Pomysły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8" name="Picture 4" descr="strzala-ruchomy-obrazek-05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786454"/>
            <a:ext cx="1020520" cy="1071546"/>
          </a:xfrm>
          <a:prstGeom prst="rect">
            <a:avLst/>
          </a:prstGeom>
          <a:noFill/>
        </p:spPr>
      </p:pic>
      <p:pic>
        <p:nvPicPr>
          <p:cNvPr id="11270" name="Picture 6" descr="slonce-ruchomy-obrazek-019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14290"/>
            <a:ext cx="2000264" cy="20470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714348" y="4500570"/>
            <a:ext cx="8072494" cy="2071702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357158" y="428604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3357586" cy="1571636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Super, że się zgadzasz! </a:t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Mam kilka zadań dla Ciebie.</a:t>
            </a:r>
            <a:endParaRPr lang="pl-PL" sz="24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57224" y="5072074"/>
            <a:ext cx="785818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 smtClean="0">
                <a:latin typeface="Georgia" pitchFamily="18" charset="0"/>
                <a:ea typeface="+mj-ea"/>
                <a:cs typeface="+mj-cs"/>
              </a:rPr>
              <a:t>Posłuchaj piosenki a dowiesz się, jak można sprawić mi najlepszy prezent na moje święto, czyli co można zrobić, żebym była szczęśliwa.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Potem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czeka Cię następne zadanie.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429124" y="5072074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Rodzicu kliknij proszę na zdjęcie a przeniesie Cię </a:t>
            </a:r>
            <a:b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</a:rPr>
              <a:t>na stronę piosenki </a:t>
            </a:r>
            <a:r>
              <a:rPr lang="pl-PL" sz="2000" dirty="0" smtClean="0">
                <a:solidFill>
                  <a:schemeClr val="tx1"/>
                </a:solidFill>
                <a:latin typeface="Georgia" pitchFamily="18" charset="0"/>
                <a:sym typeface="Wingdings" pitchFamily="2" charset="2"/>
              </a:rPr>
              <a:t>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" name="Obraz 1" descr="Przechwytywanie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428604"/>
            <a:ext cx="6685536" cy="414340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928934"/>
            <a:ext cx="5143536" cy="2786082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Gotowe? Jakie masz pomysły na to, co dobrego można dla mnie zrobić?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71472" y="2928934"/>
            <a:ext cx="5143504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 smtClean="0">
                <a:latin typeface="Georgia" pitchFamily="18" charset="0"/>
                <a:ea typeface="+mj-ea"/>
                <a:cs typeface="+mj-cs"/>
              </a:rPr>
              <a:t>Sprawdźmy! Przejdź do następnej strony i kliknij tylko na to, co według Ciebie jest dla mnie dobre.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Jeśli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usłyszysz oklaski to znaczy, że masz rację.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6643702" y="214290"/>
            <a:ext cx="2000264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458" name="Picture 2" descr="Fabryka, Budynku, Dym, Przemysł, Komin">
            <a:hlinkClick r:id="" action="ppaction://noaction">
              <a:snd r:embed="rId3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290"/>
            <a:ext cx="1827324" cy="1500198"/>
          </a:xfrm>
          <a:prstGeom prst="rect">
            <a:avLst/>
          </a:prstGeom>
          <a:noFill/>
        </p:spPr>
      </p:pic>
      <p:sp>
        <p:nvSpPr>
          <p:cNvPr id="5" name="Prostokąt zaokrąglony 4"/>
          <p:cNvSpPr/>
          <p:nvPr/>
        </p:nvSpPr>
        <p:spPr>
          <a:xfrm>
            <a:off x="500034" y="2285992"/>
            <a:ext cx="1857388" cy="178595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928662" y="285728"/>
            <a:ext cx="2357454" cy="178595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1142976" y="4572008"/>
            <a:ext cx="1857388" cy="178595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6215074" y="4786322"/>
            <a:ext cx="1857388" cy="178595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7000892" y="2357430"/>
            <a:ext cx="1857388" cy="178595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460" name="Picture 4" descr="Kosz Na śmieci Z Kreskówką Na Odpady I Plastikowe Torby | Premium ...">
            <a:hlinkClick r:id="" action="ppaction://noaction">
              <a:snd r:embed="rId3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929198"/>
            <a:ext cx="1462056" cy="1462056"/>
          </a:xfrm>
          <a:prstGeom prst="rect">
            <a:avLst/>
          </a:prstGeom>
          <a:noFill/>
        </p:spPr>
      </p:pic>
      <p:pic>
        <p:nvPicPr>
          <p:cNvPr id="19462" name="Picture 6" descr="Natura, Roślin, Drzewo">
            <a:hlinkClick r:id="" action="ppaction://noaction">
              <a:snd r:embed="rId6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285992"/>
            <a:ext cx="1643042" cy="1732050"/>
          </a:xfrm>
          <a:prstGeom prst="rect">
            <a:avLst/>
          </a:prstGeom>
          <a:noFill/>
        </p:spPr>
      </p:pic>
      <p:sp>
        <p:nvSpPr>
          <p:cNvPr id="19464" name="AutoShape 8" descr="Wind Turbine PNG Clip Art - High-quality PNG Clipart Image in cattegory Ecology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5" name="Picture 9" descr="C:\Users\karola\Downloads\prezentcja na dzień ziemi\Wind_Turbine_PNG_Clip_Art-2133.png">
            <a:hlinkClick r:id="" action="ppaction://noaction">
              <a:snd r:embed="rId6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2357430"/>
            <a:ext cx="1139191" cy="1738308"/>
          </a:xfrm>
          <a:prstGeom prst="rect">
            <a:avLst/>
          </a:prstGeom>
          <a:noFill/>
        </p:spPr>
      </p:pic>
      <p:pic>
        <p:nvPicPr>
          <p:cNvPr id="19466" name="Picture 10" descr="C:\Users\karola\Downloads\prezentcja na dzień ziemi\Solar_Panel_PNG_Clipart-2683.png">
            <a:hlinkClick r:id="" action="ppaction://noaction">
              <a:snd r:embed="rId6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4857760"/>
            <a:ext cx="1587494" cy="1285870"/>
          </a:xfrm>
          <a:prstGeom prst="rect">
            <a:avLst/>
          </a:prstGeom>
          <a:noFill/>
        </p:spPr>
      </p:pic>
      <p:sp>
        <p:nvSpPr>
          <p:cNvPr id="19468" name="AutoShape 12" descr="Segregacja śmieci Grafika Wektorowa, Clipartów I Ilustracji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70" name="Picture 14" descr="Śmieci, Pojemnika, Recykling, Kosz">
            <a:hlinkClick r:id="" action="ppaction://noaction">
              <a:snd r:embed="rId6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500042"/>
            <a:ext cx="2101026" cy="16637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Poszło Ci świetnie! </a:t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Super, gdyby każdy </a:t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tak o mnie dbał! </a:t>
            </a:r>
            <a:br>
              <a:rPr lang="pl-PL" sz="2800" dirty="0" smtClean="0">
                <a:latin typeface="Georgia" pitchFamily="18" charset="0"/>
              </a:rPr>
            </a:br>
            <a:r>
              <a:rPr lang="pl-PL" sz="2800" dirty="0" smtClean="0">
                <a:latin typeface="Georgia" pitchFamily="18" charset="0"/>
              </a:rPr>
              <a:t> Następne zadanie to trochę matematyki. Policz ze mną!</a:t>
            </a:r>
            <a:endParaRPr lang="pl-PL" sz="28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286248" y="3214686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Ile to jest?</a:t>
            </a:r>
            <a:endParaRPr lang="pl-PL" sz="4800" dirty="0">
              <a:latin typeface="Georgia" pitchFamily="18" charset="0"/>
            </a:endParaRPr>
          </a:p>
        </p:txBody>
      </p:sp>
      <p:pic>
        <p:nvPicPr>
          <p:cNvPr id="23554" name="Picture 2" descr="Recyklingu, Zielony, Ziemi, Środowiska, Ekolo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1512654" cy="1571589"/>
          </a:xfrm>
          <a:prstGeom prst="rect">
            <a:avLst/>
          </a:prstGeom>
          <a:noFill/>
        </p:spPr>
      </p:pic>
      <p:pic>
        <p:nvPicPr>
          <p:cNvPr id="5" name="Picture 2" descr="Recyklingu, Zielony, Ziemi, Środowiska, Ekolo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14422"/>
            <a:ext cx="1512654" cy="1571589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357818" y="642918"/>
            <a:ext cx="2857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600" dirty="0" smtClean="0">
                <a:solidFill>
                  <a:schemeClr val="tx1"/>
                </a:solidFill>
                <a:latin typeface="Georgia" pitchFamily="18" charset="0"/>
              </a:rPr>
              <a:t>+</a:t>
            </a:r>
            <a:endParaRPr lang="pl-PL" dirty="0">
              <a:latin typeface="Georgia" pitchFamily="18" charset="0"/>
            </a:endParaRPr>
          </a:p>
        </p:txBody>
      </p:sp>
      <p:pic>
        <p:nvPicPr>
          <p:cNvPr id="23556" name="Picture 4" descr="Recyklingu, Bin, Zielony, Może, Otwarte, Pokry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071546"/>
            <a:ext cx="1086452" cy="178595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5072066" y="4572008"/>
            <a:ext cx="8803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5" name="click.wav" builtIn="1"/>
                </a:hlinkClick>
              </a:rPr>
              <a:t>4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00826" y="4572008"/>
            <a:ext cx="8354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5" name="click.wav" builtIn="1"/>
                </a:hlinkClick>
              </a:rPr>
              <a:t>5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86710" y="4643446"/>
            <a:ext cx="8643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 smtClean="0">
                <a:solidFill>
                  <a:schemeClr val="tx1"/>
                </a:solidFill>
                <a:latin typeface="Georgia" pitchFamily="18" charset="0"/>
                <a:hlinkClick r:id="" action="ppaction://noaction">
                  <a:snd r:embed="rId6" name="applause.wav" builtIn="1"/>
                </a:hlinkClick>
              </a:rPr>
              <a:t>3</a:t>
            </a:r>
            <a:endParaRPr lang="pl-PL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286248" y="3214686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Ile to jest?</a:t>
            </a:r>
            <a:endParaRPr lang="pl-PL" sz="4800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786578" y="714356"/>
            <a:ext cx="2857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600" dirty="0" smtClean="0">
                <a:solidFill>
                  <a:schemeClr val="tx1"/>
                </a:solidFill>
                <a:latin typeface="Georgia" pitchFamily="18" charset="0"/>
              </a:rPr>
              <a:t>+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72066" y="4572008"/>
            <a:ext cx="8803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3" name="applause.wav" builtIn="1"/>
                </a:hlinkClick>
              </a:rPr>
              <a:t>4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00826" y="4572008"/>
            <a:ext cx="8354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4" name="click.wav" builtIn="1"/>
                </a:hlinkClick>
              </a:rPr>
              <a:t>5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86710" y="4643446"/>
            <a:ext cx="8643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 smtClean="0">
                <a:solidFill>
                  <a:schemeClr val="tx1"/>
                </a:solidFill>
                <a:latin typeface="Georgia" pitchFamily="18" charset="0"/>
                <a:hlinkClick r:id="" action="ppaction://noaction">
                  <a:snd r:embed="rId4" name="click.wav" builtIn="1"/>
                </a:hlinkClick>
              </a:rPr>
              <a:t>3</a:t>
            </a:r>
            <a:endParaRPr lang="pl-PL" dirty="0">
              <a:latin typeface="Georgia" pitchFamily="18" charset="0"/>
            </a:endParaRPr>
          </a:p>
        </p:txBody>
      </p:sp>
      <p:pic>
        <p:nvPicPr>
          <p:cNvPr id="25602" name="Picture 2" descr="Słońce, Słoneczny, Energii, Światło Słonecz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71546"/>
            <a:ext cx="1928779" cy="1928779"/>
          </a:xfrm>
          <a:prstGeom prst="rect">
            <a:avLst/>
          </a:prstGeom>
          <a:noFill/>
        </p:spPr>
      </p:pic>
      <p:pic>
        <p:nvPicPr>
          <p:cNvPr id="11" name="Picture 2" descr="Słońce, Słoneczny, Energii, Światło Słonecz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142984"/>
            <a:ext cx="1928779" cy="1928779"/>
          </a:xfrm>
          <a:prstGeom prst="rect">
            <a:avLst/>
          </a:prstGeom>
          <a:noFill/>
        </p:spPr>
      </p:pic>
      <p:pic>
        <p:nvPicPr>
          <p:cNvPr id="12" name="Picture 2" descr="Słońce, Słoneczny, Energii, Światło Słonecz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142984"/>
            <a:ext cx="1928779" cy="1928779"/>
          </a:xfrm>
          <a:prstGeom prst="rect">
            <a:avLst/>
          </a:prstGeom>
          <a:noFill/>
        </p:spPr>
      </p:pic>
      <p:pic>
        <p:nvPicPr>
          <p:cNvPr id="25604" name="Picture 4" descr="Drzewo, Buk, Buk Zwyczajny, Natura, Roślin, Zielo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0479" y="928670"/>
            <a:ext cx="1733521" cy="20229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286248" y="3214686"/>
            <a:ext cx="3929090" cy="157163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Georgia" pitchFamily="18" charset="0"/>
              </a:rPr>
              <a:t>Ile to jest?</a:t>
            </a:r>
            <a:endParaRPr lang="pl-PL" sz="4800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72066" y="500042"/>
            <a:ext cx="2857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600" dirty="0" smtClean="0">
                <a:solidFill>
                  <a:schemeClr val="tx1"/>
                </a:solidFill>
                <a:latin typeface="Georgia" pitchFamily="18" charset="0"/>
              </a:rPr>
              <a:t>+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72066" y="4572008"/>
            <a:ext cx="8803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3" name="applause.wav" builtIn="1"/>
                </a:hlinkClick>
              </a:rPr>
              <a:t>4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00826" y="4572008"/>
            <a:ext cx="8354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>
                <a:latin typeface="Georgia" pitchFamily="18" charset="0"/>
                <a:hlinkClick r:id="" action="ppaction://noaction">
                  <a:snd r:embed="rId4" name="click.wav" builtIn="1"/>
                </a:hlinkClick>
              </a:rPr>
              <a:t>5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786710" y="4643446"/>
            <a:ext cx="8643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600" dirty="0" smtClean="0">
                <a:solidFill>
                  <a:schemeClr val="tx1"/>
                </a:solidFill>
                <a:latin typeface="Georgia" pitchFamily="18" charset="0"/>
                <a:hlinkClick r:id="" action="ppaction://noaction">
                  <a:snd r:embed="rId4" name="click.wav" builtIn="1"/>
                </a:hlinkClick>
              </a:rPr>
              <a:t>3</a:t>
            </a:r>
            <a:endParaRPr lang="pl-PL" dirty="0">
              <a:latin typeface="Georgia" pitchFamily="18" charset="0"/>
            </a:endParaRPr>
          </a:p>
        </p:txBody>
      </p:sp>
      <p:pic>
        <p:nvPicPr>
          <p:cNvPr id="26626" name="Picture 2" descr="C:\Users\karola\Downloads\prezentcja na dzień ziemi\Solar_Panel_PNG_Clipart-268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00174"/>
            <a:ext cx="1675689" cy="1357308"/>
          </a:xfrm>
          <a:prstGeom prst="rect">
            <a:avLst/>
          </a:prstGeom>
          <a:noFill/>
        </p:spPr>
      </p:pic>
      <p:pic>
        <p:nvPicPr>
          <p:cNvPr id="13" name="Picture 2" descr="C:\Users\karola\Downloads\prezentcja na dzień ziemi\Solar_Panel_PNG_Clipart-268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500174"/>
            <a:ext cx="1675689" cy="1357308"/>
          </a:xfrm>
          <a:prstGeom prst="rect">
            <a:avLst/>
          </a:prstGeom>
          <a:noFill/>
        </p:spPr>
      </p:pic>
      <p:pic>
        <p:nvPicPr>
          <p:cNvPr id="26627" name="Picture 3" descr="C:\Users\karola\Downloads\prezentcja na dzień ziemi\Wind_Turbine_PNG_Clip_Art-213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00042"/>
            <a:ext cx="1050036" cy="2524126"/>
          </a:xfrm>
          <a:prstGeom prst="rect">
            <a:avLst/>
          </a:prstGeom>
          <a:noFill/>
        </p:spPr>
      </p:pic>
      <p:pic>
        <p:nvPicPr>
          <p:cNvPr id="14" name="Picture 3" descr="C:\Users\karola\Downloads\prezentcja na dzień ziemi\Wind_Turbine_PNG_Clip_Art-213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500042"/>
            <a:ext cx="1050036" cy="25241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Georgia" pitchFamily="18" charset="0"/>
              </a:rPr>
              <a:t>Brawo! Liczysz świetnie!</a:t>
            </a:r>
            <a:endParaRPr lang="pl-PL" sz="28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571472" y="4714860"/>
            <a:ext cx="8215370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4857760"/>
            <a:ext cx="7786742" cy="1785950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Georgia" pitchFamily="18" charset="0"/>
              </a:rPr>
              <a:t>Czuję się naprawdę szczęśliwa! Dziękuję!</a:t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Mam dla Ciebie ostatnie zadanie na dziś. Pomyśl co robisz razem z rodzicami, żeby dbać o swoją planetę, dasz mi znać jutro. Jutro znów się spotkamy i porozmawiamy o segregacji śmieci. Do zobaczenia!</a:t>
            </a:r>
            <a:endParaRPr lang="pl-PL" sz="2400" dirty="0">
              <a:latin typeface="Georgia" pitchFamily="18" charset="0"/>
            </a:endParaRPr>
          </a:p>
        </p:txBody>
      </p:sp>
      <p:pic>
        <p:nvPicPr>
          <p:cNvPr id="27650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2704722" y="1108307"/>
            <a:ext cx="915682" cy="973821"/>
          </a:xfrm>
          <a:prstGeom prst="rect">
            <a:avLst/>
          </a:prstGeom>
          <a:noFill/>
        </p:spPr>
      </p:pic>
      <p:pic>
        <p:nvPicPr>
          <p:cNvPr id="6" name="Picture 2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8756">
            <a:off x="5491783" y="2189399"/>
            <a:ext cx="600075" cy="63817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285720" y="3857628"/>
            <a:ext cx="4572032" cy="242889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285720" y="142852"/>
            <a:ext cx="8429684" cy="207170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350" y="312764"/>
            <a:ext cx="8501090" cy="2000264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Dzień dobry, kochany Przedszkolaku!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Zbliża się bardzo ważny dzień, 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moje święto!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28596" y="4214818"/>
            <a:ext cx="435771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Ale… poczekaj…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 smtClean="0">
                <a:latin typeface="Georgia" pitchFamily="18" charset="0"/>
                <a:ea typeface="+mj-ea"/>
                <a:cs typeface="+mj-cs"/>
              </a:rPr>
              <a:t>Czy Ty w ogóle wiesz kim jestem i jak się nazywam?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4342" name="Picture 6" descr="machanie-ruchomy-obrazek-00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40430">
            <a:off x="4510319" y="2466563"/>
            <a:ext cx="1285884" cy="13675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57222" y="-357214"/>
            <a:ext cx="4000496" cy="2786082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Gill Sans Ultra Bold" pitchFamily="34" charset="-18"/>
                <a:ea typeface="Arial Unicode MS" pitchFamily="34" charset="-128"/>
                <a:cs typeface="Arial Unicode MS" pitchFamily="34" charset="-128"/>
              </a:rPr>
              <a:t>Dzień Ziemi</a:t>
            </a:r>
            <a:endParaRPr lang="pl-PL" sz="6000" dirty="0">
              <a:latin typeface="Gill Sans Ultra Bold" pitchFamily="34" charset="-1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6143644"/>
            <a:ext cx="3486152" cy="71435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Autor: Karolina Pilarska</a:t>
            </a:r>
          </a:p>
          <a:p>
            <a:r>
              <a:rPr lang="pl-PL" dirty="0" smtClean="0">
                <a:solidFill>
                  <a:schemeClr val="tx1"/>
                </a:solidFill>
                <a:hlinkClick r:id="rId2"/>
              </a:rPr>
              <a:t>www.przedszkolnepomysly.pl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Facebook, Płaski, Płaskie Ikona, Społecznego, Iko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714333" cy="7143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85720" y="5357826"/>
            <a:ext cx="221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Przedszkolne Pomysły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1268" name="Picture 4" descr="strzala-ruchomy-obrazek-05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786454"/>
            <a:ext cx="1020520" cy="1071546"/>
          </a:xfrm>
          <a:prstGeom prst="rect">
            <a:avLst/>
          </a:prstGeom>
          <a:noFill/>
        </p:spPr>
      </p:pic>
      <p:pic>
        <p:nvPicPr>
          <p:cNvPr id="11270" name="Picture 6" descr="slonce-ruchomy-obrazek-019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14290"/>
            <a:ext cx="2000264" cy="20470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92893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Tak! Nazywam się Ziemia.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Jestem planetą, 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na której mieszkasz.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/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>
                <a:latin typeface="Georgia" pitchFamily="18" charset="0"/>
              </a:rPr>
              <a:t/>
            </a:r>
            <a:br>
              <a:rPr lang="pl-PL" sz="3000" dirty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Przenieśmy się teraz tam, gdzie mieszkam razem z moimi przyjaciółmi.</a:t>
            </a:r>
            <a:endParaRPr lang="pl-PL" sz="3000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214282" y="3429000"/>
            <a:ext cx="4286280" cy="1785950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4071942"/>
            <a:ext cx="4214842" cy="785818"/>
          </a:xfrm>
        </p:spPr>
        <p:txBody>
          <a:bodyPr>
            <a:noAutofit/>
          </a:bodyPr>
          <a:lstStyle/>
          <a:p>
            <a:pPr algn="ctr"/>
            <a:r>
              <a:rPr lang="pl-PL" sz="3200" cap="none" dirty="0" smtClean="0">
                <a:latin typeface="Georgia" pitchFamily="18" charset="0"/>
                <a:cs typeface="Aharoni" pitchFamily="2" charset="-79"/>
              </a:rPr>
              <a:t>Gdzie jesteśmy?</a:t>
            </a:r>
            <a:br>
              <a:rPr lang="pl-PL" sz="3200" cap="none" dirty="0" smtClean="0">
                <a:latin typeface="Georgia" pitchFamily="18" charset="0"/>
                <a:cs typeface="Aharoni" pitchFamily="2" charset="-79"/>
              </a:rPr>
            </a:br>
            <a:endParaRPr lang="pl-PL" sz="3200" cap="none" dirty="0">
              <a:latin typeface="Georgia" pitchFamily="18" charset="0"/>
              <a:cs typeface="Aharoni" pitchFamily="2" charset="-79"/>
            </a:endParaRPr>
          </a:p>
        </p:txBody>
      </p:sp>
      <p:pic>
        <p:nvPicPr>
          <p:cNvPr id="15366" name="Picture 6" descr="Edukacyjny Film Animowany, Cosmic, Kosmos, Fix, Stał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3900" cy="1500151"/>
          </a:xfrm>
          <a:prstGeom prst="rect">
            <a:avLst/>
          </a:prstGeom>
          <a:noFill/>
        </p:spPr>
      </p:pic>
      <p:pic>
        <p:nvPicPr>
          <p:cNvPr id="15368" name="Picture 8" descr="Saturn, Planety, Układ Słoneczny, Przestrzeń Kosmicz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2758921" cy="1666848"/>
          </a:xfrm>
          <a:prstGeom prst="rect">
            <a:avLst/>
          </a:prstGeom>
          <a:noFill/>
        </p:spPr>
      </p:pic>
      <p:sp>
        <p:nvSpPr>
          <p:cNvPr id="15370" name="AutoShape 10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73" name="Picture 13" descr="C:\Users\karola\Downloads\prezentcja na dzień ziemi\Neptune_PNG_Clip_Art-21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3906">
            <a:off x="7215206" y="500042"/>
            <a:ext cx="1238574" cy="1238574"/>
          </a:xfrm>
          <a:prstGeom prst="rect">
            <a:avLst/>
          </a:prstGeom>
          <a:noFill/>
        </p:spPr>
      </p:pic>
      <p:pic>
        <p:nvPicPr>
          <p:cNvPr id="15375" name="Picture 15" descr="ufo-ruchomy-obrazek-00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142984"/>
            <a:ext cx="16192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142844" y="3214686"/>
            <a:ext cx="4286280" cy="3286148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357562"/>
            <a:ext cx="4214842" cy="785818"/>
          </a:xfrm>
        </p:spPr>
        <p:txBody>
          <a:bodyPr>
            <a:noAutofit/>
          </a:bodyPr>
          <a:lstStyle/>
          <a:p>
            <a:pPr algn="ctr"/>
            <a:r>
              <a:rPr lang="pl-PL" sz="3200" cap="none" dirty="0" smtClean="0">
                <a:latin typeface="Georgia" pitchFamily="18" charset="0"/>
                <a:cs typeface="Aharoni" pitchFamily="2" charset="-79"/>
              </a:rPr>
              <a:t>Tak! To kosmos</a:t>
            </a:r>
            <a:br>
              <a:rPr lang="pl-PL" sz="3200" cap="none" dirty="0" smtClean="0">
                <a:latin typeface="Georgia" pitchFamily="18" charset="0"/>
                <a:cs typeface="Aharoni" pitchFamily="2" charset="-79"/>
              </a:rPr>
            </a:br>
            <a:r>
              <a:rPr lang="pl-PL" sz="3200" cap="none" dirty="0">
                <a:latin typeface="Georgia" pitchFamily="18" charset="0"/>
                <a:cs typeface="Aharoni" pitchFamily="2" charset="-79"/>
              </a:rPr>
              <a:t/>
            </a:r>
            <a:br>
              <a:rPr lang="pl-PL" sz="3200" cap="none" dirty="0">
                <a:latin typeface="Georgia" pitchFamily="18" charset="0"/>
                <a:cs typeface="Aharoni" pitchFamily="2" charset="-79"/>
              </a:rPr>
            </a:br>
            <a:r>
              <a:rPr lang="pl-PL" sz="3200" cap="none" dirty="0" smtClean="0">
                <a:latin typeface="Georgia" pitchFamily="18" charset="0"/>
                <a:cs typeface="Aharoni" pitchFamily="2" charset="-79"/>
              </a:rPr>
              <a:t>Wiesz już, kim są moi przyjaciele? </a:t>
            </a:r>
            <a:endParaRPr lang="pl-PL" sz="3200" cap="none" dirty="0">
              <a:latin typeface="Georgia" pitchFamily="18" charset="0"/>
              <a:cs typeface="Aharoni" pitchFamily="2" charset="-79"/>
            </a:endParaRPr>
          </a:p>
        </p:txBody>
      </p:sp>
      <p:pic>
        <p:nvPicPr>
          <p:cNvPr id="15366" name="Picture 6" descr="Edukacyjny Film Animowany, Cosmic, Kosmos, Fix, Stał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3900" cy="1500151"/>
          </a:xfrm>
          <a:prstGeom prst="rect">
            <a:avLst/>
          </a:prstGeom>
          <a:noFill/>
        </p:spPr>
      </p:pic>
      <p:pic>
        <p:nvPicPr>
          <p:cNvPr id="15368" name="Picture 8" descr="Saturn, Planety, Układ Słoneczny, Przestrzeń Kosmicz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2758921" cy="1666848"/>
          </a:xfrm>
          <a:prstGeom prst="rect">
            <a:avLst/>
          </a:prstGeom>
          <a:noFill/>
        </p:spPr>
      </p:pic>
      <p:sp>
        <p:nvSpPr>
          <p:cNvPr id="15370" name="AutoShape 10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73" name="Picture 13" descr="C:\Users\karola\Downloads\prezentcja na dzień ziemi\Neptune_PNG_Clip_Art-21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3906">
            <a:off x="7215206" y="500042"/>
            <a:ext cx="1238574" cy="1238574"/>
          </a:xfrm>
          <a:prstGeom prst="rect">
            <a:avLst/>
          </a:prstGeom>
          <a:noFill/>
        </p:spPr>
      </p:pic>
      <p:pic>
        <p:nvPicPr>
          <p:cNvPr id="15375" name="Picture 15" descr="ufo-ruchomy-obrazek-00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142984"/>
            <a:ext cx="16192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142844" y="3214686"/>
            <a:ext cx="4286280" cy="3286148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357562"/>
            <a:ext cx="421484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cap="none" dirty="0" smtClean="0">
                <a:latin typeface="Georgia" pitchFamily="18" charset="0"/>
                <a:cs typeface="Aharoni" pitchFamily="2" charset="-79"/>
              </a:rPr>
              <a:t>Tak, moi przyjaciele to planety. Ilu ich tutaj widzisz?</a:t>
            </a:r>
            <a:r>
              <a:rPr lang="pl-PL" sz="3600" cap="none" dirty="0">
                <a:latin typeface="Georgia" pitchFamily="18" charset="0"/>
                <a:cs typeface="Aharoni" pitchFamily="2" charset="-79"/>
              </a:rPr>
              <a:t/>
            </a:r>
            <a:br>
              <a:rPr lang="pl-PL" sz="3600" cap="none" dirty="0">
                <a:latin typeface="Georgia" pitchFamily="18" charset="0"/>
                <a:cs typeface="Aharoni" pitchFamily="2" charset="-79"/>
              </a:rPr>
            </a:br>
            <a:r>
              <a:rPr lang="pl-PL" sz="3600" cap="none" dirty="0" smtClean="0">
                <a:latin typeface="Georgia" pitchFamily="18" charset="0"/>
                <a:cs typeface="Aharoni" pitchFamily="2" charset="-79"/>
              </a:rPr>
              <a:t>Co widzisz </a:t>
            </a:r>
            <a:br>
              <a:rPr lang="pl-PL" sz="3600" cap="none" dirty="0" smtClean="0">
                <a:latin typeface="Georgia" pitchFamily="18" charset="0"/>
                <a:cs typeface="Aharoni" pitchFamily="2" charset="-79"/>
              </a:rPr>
            </a:br>
            <a:r>
              <a:rPr lang="pl-PL" sz="3600" cap="none" dirty="0" smtClean="0">
                <a:latin typeface="Georgia" pitchFamily="18" charset="0"/>
                <a:cs typeface="Aharoni" pitchFamily="2" charset="-79"/>
              </a:rPr>
              <a:t>poza planetami?</a:t>
            </a:r>
            <a:r>
              <a:rPr lang="pl-PL" cap="none" dirty="0" smtClean="0">
                <a:latin typeface="Georgia" pitchFamily="18" charset="0"/>
                <a:cs typeface="Aharoni" pitchFamily="2" charset="-79"/>
              </a:rPr>
              <a:t/>
            </a:r>
            <a:br>
              <a:rPr lang="pl-PL" cap="none" dirty="0" smtClean="0">
                <a:latin typeface="Georgia" pitchFamily="18" charset="0"/>
                <a:cs typeface="Aharoni" pitchFamily="2" charset="-79"/>
              </a:rPr>
            </a:br>
            <a:endParaRPr lang="pl-PL" cap="none" dirty="0">
              <a:latin typeface="Georgia" pitchFamily="18" charset="0"/>
              <a:cs typeface="Aharoni" pitchFamily="2" charset="-79"/>
            </a:endParaRPr>
          </a:p>
        </p:txBody>
      </p:sp>
      <p:pic>
        <p:nvPicPr>
          <p:cNvPr id="15366" name="Picture 6" descr="Edukacyjny Film Animowany, Cosmic, Kosmos, Fix, Stał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3900" cy="1500151"/>
          </a:xfrm>
          <a:prstGeom prst="rect">
            <a:avLst/>
          </a:prstGeom>
          <a:noFill/>
        </p:spPr>
      </p:pic>
      <p:pic>
        <p:nvPicPr>
          <p:cNvPr id="15368" name="Picture 8" descr="Saturn, Planety, Układ Słoneczny, Przestrzeń Kosmicz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2758921" cy="1666848"/>
          </a:xfrm>
          <a:prstGeom prst="rect">
            <a:avLst/>
          </a:prstGeom>
          <a:noFill/>
        </p:spPr>
      </p:pic>
      <p:sp>
        <p:nvSpPr>
          <p:cNvPr id="15370" name="AutoShape 10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73" name="Picture 13" descr="C:\Users\karola\Downloads\prezentcja na dzień ziemi\Neptune_PNG_Clip_Art-21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3906">
            <a:off x="7215206" y="500042"/>
            <a:ext cx="1238574" cy="1238574"/>
          </a:xfrm>
          <a:prstGeom prst="rect">
            <a:avLst/>
          </a:prstGeom>
          <a:noFill/>
        </p:spPr>
      </p:pic>
      <p:pic>
        <p:nvPicPr>
          <p:cNvPr id="15375" name="Picture 15" descr="ufo-ruchomy-obrazek-00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142984"/>
            <a:ext cx="16192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142844" y="3214686"/>
            <a:ext cx="4286280" cy="3286148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357562"/>
            <a:ext cx="421484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l-PL" cap="none" dirty="0" err="1" smtClean="0">
                <a:latin typeface="Georgia" pitchFamily="18" charset="0"/>
                <a:cs typeface="Aharoni" pitchFamily="2" charset="-79"/>
              </a:rPr>
              <a:t>Wow</a:t>
            </a:r>
            <a:r>
              <a:rPr lang="pl-PL" cap="none" dirty="0" smtClean="0">
                <a:latin typeface="Georgia" pitchFamily="18" charset="0"/>
                <a:cs typeface="Aharoni" pitchFamily="2" charset="-79"/>
              </a:rPr>
              <a:t>, super!</a:t>
            </a:r>
            <a:br>
              <a:rPr lang="pl-PL" cap="none" dirty="0" smtClean="0">
                <a:latin typeface="Georgia" pitchFamily="18" charset="0"/>
                <a:cs typeface="Aharoni" pitchFamily="2" charset="-79"/>
              </a:rPr>
            </a:br>
            <a:r>
              <a:rPr lang="pl-PL" cap="none" dirty="0">
                <a:latin typeface="Georgia" pitchFamily="18" charset="0"/>
                <a:cs typeface="Aharoni" pitchFamily="2" charset="-79"/>
              </a:rPr>
              <a:t/>
            </a:r>
            <a:br>
              <a:rPr lang="pl-PL" cap="none" dirty="0">
                <a:latin typeface="Georgia" pitchFamily="18" charset="0"/>
                <a:cs typeface="Aharoni" pitchFamily="2" charset="-79"/>
              </a:rPr>
            </a:br>
            <a:r>
              <a:rPr lang="pl-PL" sz="3600" cap="none" dirty="0" smtClean="0">
                <a:latin typeface="Georgia" pitchFamily="18" charset="0"/>
                <a:cs typeface="Aharoni" pitchFamily="2" charset="-79"/>
              </a:rPr>
              <a:t>A może znasz</a:t>
            </a:r>
            <a:br>
              <a:rPr lang="pl-PL" sz="3600" cap="none" dirty="0" smtClean="0">
                <a:latin typeface="Georgia" pitchFamily="18" charset="0"/>
                <a:cs typeface="Aharoni" pitchFamily="2" charset="-79"/>
              </a:rPr>
            </a:br>
            <a:r>
              <a:rPr lang="pl-PL" sz="3600" cap="none" dirty="0" smtClean="0">
                <a:latin typeface="Georgia" pitchFamily="18" charset="0"/>
                <a:cs typeface="Aharoni" pitchFamily="2" charset="-79"/>
              </a:rPr>
              <a:t>nazwy planet i potrafisz je wymienić?</a:t>
            </a:r>
            <a:r>
              <a:rPr lang="pl-PL" cap="none" dirty="0" smtClean="0">
                <a:latin typeface="Georgia" pitchFamily="18" charset="0"/>
                <a:cs typeface="Aharoni" pitchFamily="2" charset="-79"/>
              </a:rPr>
              <a:t/>
            </a:r>
            <a:br>
              <a:rPr lang="pl-PL" cap="none" dirty="0" smtClean="0">
                <a:latin typeface="Georgia" pitchFamily="18" charset="0"/>
                <a:cs typeface="Aharoni" pitchFamily="2" charset="-79"/>
              </a:rPr>
            </a:br>
            <a:endParaRPr lang="pl-PL" cap="none" dirty="0">
              <a:latin typeface="Georgia" pitchFamily="18" charset="0"/>
              <a:cs typeface="Aharoni" pitchFamily="2" charset="-79"/>
            </a:endParaRPr>
          </a:p>
        </p:txBody>
      </p:sp>
      <p:pic>
        <p:nvPicPr>
          <p:cNvPr id="15366" name="Picture 6" descr="Edukacyjny Film Animowany, Cosmic, Kosmos, Fix, Stał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3900" cy="1500151"/>
          </a:xfrm>
          <a:prstGeom prst="rect">
            <a:avLst/>
          </a:prstGeom>
          <a:noFill/>
        </p:spPr>
      </p:pic>
      <p:pic>
        <p:nvPicPr>
          <p:cNvPr id="15368" name="Picture 8" descr="Saturn, Planety, Układ Słoneczny, Przestrzeń Kosmicz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2758921" cy="1666848"/>
          </a:xfrm>
          <a:prstGeom prst="rect">
            <a:avLst/>
          </a:prstGeom>
          <a:noFill/>
        </p:spPr>
      </p:pic>
      <p:sp>
        <p:nvSpPr>
          <p:cNvPr id="15370" name="AutoShape 10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Neptune PNG Clip Art - High-quality PNG Clipart Image in cattegory Planets PNG / Clipart from Clipart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73" name="Picture 13" descr="C:\Users\karola\Downloads\prezentcja na dzień ziemi\Neptune_PNG_Clip_Art-21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3906">
            <a:off x="7215206" y="500042"/>
            <a:ext cx="1238574" cy="1238574"/>
          </a:xfrm>
          <a:prstGeom prst="rect">
            <a:avLst/>
          </a:prstGeom>
          <a:noFill/>
        </p:spPr>
      </p:pic>
      <p:pic>
        <p:nvPicPr>
          <p:cNvPr id="15375" name="Picture 15" descr="ufo-ruchomy-obrazek-00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142984"/>
            <a:ext cx="16192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92893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No dobrze, ale powiedz mi teraz coś o sobie. 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Jak masz na imię?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00034" y="2928934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Ty też masz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swoje święto raz w roku, są to urodziny. </a:t>
            </a:r>
            <a:b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Pamiętasz, kiedy są?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8434" name="Picture 2" descr="ciasto-i-tort-ruchomy-obrazek-00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937771"/>
            <a:ext cx="857256" cy="9601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28596" y="2928934"/>
            <a:ext cx="5143536" cy="1928826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8596" y="428604"/>
            <a:ext cx="5286412" cy="214314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42" cy="2071702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Georgia" pitchFamily="18" charset="0"/>
              </a:rPr>
              <a:t>Moje święto jest 22 kwietnia.</a:t>
            </a:r>
            <a:br>
              <a:rPr lang="pl-PL" sz="3000" dirty="0" smtClean="0">
                <a:latin typeface="Georgia" pitchFamily="18" charset="0"/>
              </a:rPr>
            </a:br>
            <a:r>
              <a:rPr lang="pl-PL" sz="3000" dirty="0" smtClean="0">
                <a:latin typeface="Georgia" pitchFamily="18" charset="0"/>
              </a:rPr>
              <a:t>To nie urodziny, ale ważny dzień, który świętują wszyscy ludzie na świecie.</a:t>
            </a:r>
            <a:endParaRPr lang="pl-PL" sz="3000" dirty="0">
              <a:latin typeface="Georgia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00034" y="2928934"/>
            <a:ext cx="52149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000" dirty="0" smtClean="0">
                <a:latin typeface="Georgia" pitchFamily="18" charset="0"/>
                <a:ea typeface="+mj-ea"/>
                <a:cs typeface="+mj-cs"/>
              </a:rPr>
              <a:t>Chciałabym, żebyś świętował je ze mną w tym tygodniu.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Zgadzasz</a:t>
            </a:r>
            <a:r>
              <a:rPr kumimoji="0" lang="pl-PL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się? </a:t>
            </a:r>
            <a:endParaRPr kumimoji="0" lang="pl-P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243</Words>
  <Application>Microsoft Office PowerPoint</Application>
  <PresentationFormat>Pokaz na ekranie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Dzień Ziemi</vt:lpstr>
      <vt:lpstr>Dzień dobry, kochany Przedszkolaku! Zbliża się bardzo ważny dzień,  moje święto!</vt:lpstr>
      <vt:lpstr>Tak! Nazywam się Ziemia. Jestem planetą,  na której mieszkasz.   Przenieśmy się teraz tam, gdzie mieszkam razem z moimi przyjaciółmi.</vt:lpstr>
      <vt:lpstr>Gdzie jesteśmy? </vt:lpstr>
      <vt:lpstr>Tak! To kosmos  Wiesz już, kim są moi przyjaciele? </vt:lpstr>
      <vt:lpstr>Tak, moi przyjaciele to planety. Ilu ich tutaj widzisz? Co widzisz  poza planetami? </vt:lpstr>
      <vt:lpstr>Wow, super!  A może znasz nazwy planet i potrafisz je wymienić? </vt:lpstr>
      <vt:lpstr>No dobrze, ale powiedz mi teraz coś o sobie.  Jak masz na imię?</vt:lpstr>
      <vt:lpstr>Moje święto jest 22 kwietnia. To nie urodziny, ale ważny dzień, który świętują wszyscy ludzie na świecie.</vt:lpstr>
      <vt:lpstr>Super, że się zgadzasz!  Mam kilka zadań dla Ciebie.</vt:lpstr>
      <vt:lpstr>Slajd 11</vt:lpstr>
      <vt:lpstr>Gotowe? Jakie masz pomysły na to, co dobrego można dla mnie zrobić?</vt:lpstr>
      <vt:lpstr>Slajd 13</vt:lpstr>
      <vt:lpstr>Poszło Ci świetnie!  Super, gdyby każdy  tak o mnie dbał!   Następne zadanie to trochę matematyki. Policz ze mną!</vt:lpstr>
      <vt:lpstr>Slajd 15</vt:lpstr>
      <vt:lpstr>Slajd 16</vt:lpstr>
      <vt:lpstr>Slajd 17</vt:lpstr>
      <vt:lpstr>Brawo! Liczysz świetnie!</vt:lpstr>
      <vt:lpstr>Czuję się naprawdę szczęśliwa! Dziękuję! Mam dla Ciebie ostatnie zadanie na dziś. Pomyśl co robisz razem z rodzicami, żeby dbać o swoją planetę, dasz mi znać jutro. Jutro znów się spotkamy i porozmawiamy o segregacji śmieci. Do zobaczenia!</vt:lpstr>
      <vt:lpstr>Dzień Ziemi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karola</dc:creator>
  <cp:lastModifiedBy>karola</cp:lastModifiedBy>
  <cp:revision>4</cp:revision>
  <dcterms:created xsi:type="dcterms:W3CDTF">2020-04-19T17:00:02Z</dcterms:created>
  <dcterms:modified xsi:type="dcterms:W3CDTF">2020-04-19T18:58:48Z</dcterms:modified>
</cp:coreProperties>
</file>